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89911" y="827524"/>
            <a:ext cx="8042054" cy="1849415"/>
          </a:xfrm>
        </p:spPr>
        <p:txBody>
          <a:bodyPr/>
          <a:lstStyle/>
          <a:p>
            <a:r>
              <a:rPr lang="ru-RU" dirty="0" smtClean="0"/>
              <a:t>Проект</a:t>
            </a:r>
            <a:br>
              <a:rPr lang="ru-RU" dirty="0" smtClean="0"/>
            </a:br>
            <a:r>
              <a:rPr lang="ru-RU" dirty="0" err="1" smtClean="0"/>
              <a:t>АвтоВаз</a:t>
            </a:r>
            <a:r>
              <a:rPr lang="ru-RU" dirty="0" smtClean="0"/>
              <a:t> </a:t>
            </a:r>
            <a:r>
              <a:rPr lang="en-US" dirty="0" smtClean="0"/>
              <a:t>Racing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89911" y="2816059"/>
            <a:ext cx="3125497" cy="1331872"/>
          </a:xfrm>
        </p:spPr>
        <p:txBody>
          <a:bodyPr/>
          <a:lstStyle/>
          <a:p>
            <a:r>
              <a:rPr lang="ru-RU" dirty="0" smtClean="0"/>
              <a:t>Выполнили:</a:t>
            </a:r>
          </a:p>
          <a:p>
            <a:r>
              <a:rPr lang="ru-RU" dirty="0" smtClean="0"/>
              <a:t>Бакулин Иван</a:t>
            </a:r>
          </a:p>
          <a:p>
            <a:r>
              <a:rPr lang="ru-RU" dirty="0" smtClean="0"/>
              <a:t>Володин Вячеслав</a:t>
            </a:r>
            <a:endParaRPr lang="ru-RU" dirty="0"/>
          </a:p>
        </p:txBody>
      </p:sp>
      <p:pic>
        <p:nvPicPr>
          <p:cNvPr id="1026" name="Picture 2" descr="https://avatars.mds.yandex.net/i?id=aabcaad3596df7509df7d4d5a9f23f40_l-6263806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21" y="457054"/>
            <a:ext cx="4214191" cy="31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eamuserimages-a.akamaihd.net/ugc/1338082976386045665/B09C9251B2F4F2896709BBC8AE271DFFA9C3787B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458" y="3561508"/>
            <a:ext cx="4309310" cy="287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проект?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АвтоВАЗ</a:t>
            </a:r>
            <a:r>
              <a:rPr lang="en-US" dirty="0"/>
              <a:t> </a:t>
            </a:r>
            <a:r>
              <a:rPr lang="en-US" dirty="0" smtClean="0"/>
              <a:t>Racing – </a:t>
            </a:r>
            <a:r>
              <a:rPr lang="ru-RU" dirty="0" smtClean="0"/>
              <a:t>это гоночная игра по 4-ех полосной дороге. Можно делать шашки, пересекать двойную сплошную. И все это на любимых отечественных автомобилях.</a:t>
            </a:r>
          </a:p>
          <a:p>
            <a:r>
              <a:rPr lang="ru-RU" dirty="0" smtClean="0"/>
              <a:t>Это очень патриотично!</a:t>
            </a:r>
            <a:endParaRPr lang="ru-RU" dirty="0"/>
          </a:p>
        </p:txBody>
      </p:sp>
      <p:pic>
        <p:nvPicPr>
          <p:cNvPr id="2050" name="Picture 2" descr="https://cdn.endata.cx/data/games/74438/IMG_13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673670"/>
            <a:ext cx="4485528" cy="28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9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Главное меню.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7855" y="2171700"/>
            <a:ext cx="4509245" cy="2628900"/>
          </a:xfrm>
        </p:spPr>
        <p:txBody>
          <a:bodyPr/>
          <a:lstStyle/>
          <a:p>
            <a:r>
              <a:rPr lang="ru-RU" dirty="0" smtClean="0"/>
              <a:t>На фоне главного меню можно лицезреть родные русские пейзажи.</a:t>
            </a:r>
          </a:p>
          <a:p>
            <a:r>
              <a:rPr lang="ru-RU" dirty="0" smtClean="0"/>
              <a:t>Можно выбирать автомобили, делать тюнинг. Не все машины сразу доступны, на большинство нужно копить. Деньги зарабатываются в ходе гонок.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555070"/>
            <a:ext cx="7696200" cy="4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253" y="2088546"/>
            <a:ext cx="8487113" cy="47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3. Финальное окно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1803400"/>
            <a:ext cx="9266766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классы, технологии.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2425" y="2336800"/>
            <a:ext cx="9446467" cy="4013200"/>
          </a:xfrm>
        </p:spPr>
        <p:txBody>
          <a:bodyPr/>
          <a:lstStyle/>
          <a:p>
            <a:r>
              <a:rPr lang="ru-RU" dirty="0" smtClean="0"/>
              <a:t>1. Есть класс </a:t>
            </a:r>
            <a:r>
              <a:rPr lang="en-US" b="1" dirty="0" smtClean="0"/>
              <a:t>Screener</a:t>
            </a:r>
            <a:r>
              <a:rPr lang="en-US" dirty="0" smtClean="0"/>
              <a:t>, </a:t>
            </a:r>
            <a:r>
              <a:rPr lang="ru-RU" dirty="0" smtClean="0"/>
              <a:t>в нем находятся всевозможные окна (меню, </a:t>
            </a:r>
            <a:r>
              <a:rPr lang="ru-RU" dirty="0" err="1" smtClean="0"/>
              <a:t>геймплей</a:t>
            </a:r>
            <a:r>
              <a:rPr lang="ru-RU" dirty="0" smtClean="0"/>
              <a:t>, финальное окно) между которыми переключаемся.</a:t>
            </a:r>
          </a:p>
          <a:p>
            <a:r>
              <a:rPr lang="ru-RU" dirty="0" smtClean="0"/>
              <a:t>2. В файле </a:t>
            </a:r>
            <a:r>
              <a:rPr lang="en-US" b="1" dirty="0" smtClean="0"/>
              <a:t>database_work.py</a:t>
            </a:r>
            <a:r>
              <a:rPr lang="en-US" dirty="0" smtClean="0"/>
              <a:t> </a:t>
            </a:r>
            <a:r>
              <a:rPr lang="ru-RU" dirty="0" smtClean="0"/>
              <a:t>находятся все функции для работы с базой данных.</a:t>
            </a:r>
          </a:p>
          <a:p>
            <a:r>
              <a:rPr lang="ru-RU" dirty="0" smtClean="0"/>
              <a:t>3. В файле </a:t>
            </a:r>
            <a:r>
              <a:rPr lang="en-US" b="1" dirty="0" smtClean="0"/>
              <a:t>gialogs.py</a:t>
            </a:r>
            <a:r>
              <a:rPr lang="ru-RU" dirty="0" smtClean="0"/>
              <a:t> находится функция уведомлений о покупке тюнинга.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dirty="0" smtClean="0"/>
              <a:t>В проекте, в основном, используется </a:t>
            </a:r>
            <a:r>
              <a:rPr lang="en-US" b="1" dirty="0" err="1" smtClean="0"/>
              <a:t>Pygame</a:t>
            </a:r>
            <a:r>
              <a:rPr lang="en-US" b="1" dirty="0" smtClean="0"/>
              <a:t>. </a:t>
            </a:r>
            <a:r>
              <a:rPr lang="ru-RU" dirty="0" smtClean="0"/>
              <a:t>Для вывода диалогов – </a:t>
            </a:r>
            <a:r>
              <a:rPr lang="en-US" b="1" dirty="0" err="1" smtClean="0"/>
              <a:t>Tkinter</a:t>
            </a:r>
            <a:r>
              <a:rPr lang="en-US" b="1" dirty="0" smtClean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8441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Идеи по поводу доработки.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Необходимо реализовать непосредственно тюнинг. Он пока слабо влияет.</a:t>
            </a:r>
          </a:p>
          <a:p>
            <a:r>
              <a:rPr lang="ru-RU" dirty="0" smtClean="0"/>
              <a:t>Сделать приятнее физику машинки. Сделать более разнообразный трафик.</a:t>
            </a:r>
          </a:p>
          <a:p>
            <a:r>
              <a:rPr lang="ru-RU" dirty="0" smtClean="0"/>
              <a:t>Создать различные погодные явления.</a:t>
            </a:r>
          </a:p>
          <a:p>
            <a:r>
              <a:rPr lang="ru-RU" dirty="0" smtClean="0"/>
              <a:t>Исправить ошибки, баги.</a:t>
            </a:r>
          </a:p>
        </p:txBody>
      </p:sp>
    </p:spTree>
    <p:extLst>
      <p:ext uri="{BB962C8B-B14F-4D97-AF65-F5344CB8AC3E}">
        <p14:creationId xmlns:p14="http://schemas.microsoft.com/office/powerpoint/2010/main" val="4176967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Ион (конференц-зал)</Template>
  <TotalTime>32</TotalTime>
  <Words>192</Words>
  <Application>Microsoft Office PowerPoint</Application>
  <PresentationFormat>Широкоэкранный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Совет директоров</vt:lpstr>
      <vt:lpstr>Проект АвтоВаз Racing</vt:lpstr>
      <vt:lpstr>О чем проект?</vt:lpstr>
      <vt:lpstr>1. Главное меню.</vt:lpstr>
      <vt:lpstr>2. Геймплей</vt:lpstr>
      <vt:lpstr>3. Финальное окно</vt:lpstr>
      <vt:lpstr>Используемые классы, технологии.</vt:lpstr>
      <vt:lpstr>Идеи по поводу доработки.</vt:lpstr>
    </vt:vector>
  </TitlesOfParts>
  <Company>WhitePole etc.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АвтоВаз Racing</dc:title>
  <dc:creator>Sotik</dc:creator>
  <cp:lastModifiedBy>Sotik</cp:lastModifiedBy>
  <cp:revision>5</cp:revision>
  <dcterms:created xsi:type="dcterms:W3CDTF">2023-01-18T09:24:39Z</dcterms:created>
  <dcterms:modified xsi:type="dcterms:W3CDTF">2023-01-18T09:57:19Z</dcterms:modified>
</cp:coreProperties>
</file>